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3"/>
  </p:notesMasterIdLst>
  <p:sldIdLst>
    <p:sldId id="261" r:id="rId2"/>
  </p:sldIdLst>
  <p:sldSz cx="7556500" cy="106807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1pPr>
    <a:lvl2pPr marL="0" marR="0" indent="45720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2pPr>
    <a:lvl3pPr marL="0" marR="0" indent="91440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3pPr>
    <a:lvl4pPr marL="0" marR="0" indent="137160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4pPr>
    <a:lvl5pPr marL="0" marR="0" indent="182880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5pPr>
    <a:lvl6pPr marL="0" marR="0" indent="228600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6pPr>
    <a:lvl7pPr marL="0" marR="0" indent="274320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7pPr>
    <a:lvl8pPr marL="0" marR="0" indent="320040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8pPr>
    <a:lvl9pPr marL="0" marR="0" indent="365760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9pPr>
  </p:defaultTextStyle>
  <p:extLst>
    <p:ext uri="{EFAFB233-063F-42B5-8137-9DF3F51BA10A}">
      <p15:sldGuideLst xmlns:p15="http://schemas.microsoft.com/office/powerpoint/2012/main">
        <p15:guide id="1" orient="horz" pos="3364">
          <p15:clr>
            <a:srgbClr val="A4A3A4"/>
          </p15:clr>
        </p15:guide>
        <p15:guide id="2" pos="23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EF0EA"/>
    <a:srgbClr val="F05023"/>
    <a:srgbClr val="FFA037"/>
    <a:srgbClr val="F06D23"/>
    <a:srgbClr val="F06C2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DD4EA"/>
          </a:solidFill>
        </a:fill>
      </a:tcStyle>
    </a:wholeTbl>
    <a:band2H>
      <a:tcTxStyle/>
      <a:tcStyle>
        <a:tcBdr/>
        <a:fill>
          <a:solidFill>
            <a:srgbClr val="E8EBF5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E0E0E0"/>
          </a:solidFill>
        </a:fill>
      </a:tcStyle>
    </a:wholeTbl>
    <a:band2H>
      <a:tcTxStyle/>
      <a:tcStyle>
        <a:tcBdr/>
        <a:fill>
          <a:solidFill>
            <a:srgbClr val="F0F0F0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EEE7283C-3CF3-47DC-8721-378D4A62B228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4E2CE"/>
          </a:solidFill>
        </a:fill>
      </a:tcStyle>
    </a:wholeTbl>
    <a:band2H>
      <a:tcTxStyle/>
      <a:tcStyle>
        <a:tcBdr/>
        <a:fill>
          <a:solidFill>
            <a:srgbClr val="EBF1E8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/>
      <a:tcStyle>
        <a:tcBdr/>
        <a:fill>
          <a:solidFill>
            <a:srgbClr val="E6E6E6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  <a:tblStyle styleId="{2708684C-4D16-4618-839F-0558EEFCDFE6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firstCol>
    <a:la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1"/>
    <p:restoredTop sz="94674"/>
  </p:normalViewPr>
  <p:slideViewPr>
    <p:cSldViewPr>
      <p:cViewPr>
        <p:scale>
          <a:sx n="200" d="100"/>
          <a:sy n="200" d="100"/>
        </p:scale>
        <p:origin x="144" y="-5106"/>
      </p:cViewPr>
      <p:guideLst>
        <p:guide orient="horz" pos="3364"/>
        <p:guide pos="23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Shape 9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92" name="Shape 92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129270553"/>
      </p:ext>
    </p:extLst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defRPr sz="1200">
        <a:latin typeface="+mj-lt"/>
        <a:ea typeface="+mj-ea"/>
        <a:cs typeface="+mj-cs"/>
        <a:sym typeface="Calibri"/>
      </a:defRPr>
    </a:lvl1pPr>
    <a:lvl2pPr indent="228600" defTabSz="457200" latinLnBrk="0">
      <a:defRPr sz="1200">
        <a:latin typeface="+mj-lt"/>
        <a:ea typeface="+mj-ea"/>
        <a:cs typeface="+mj-cs"/>
        <a:sym typeface="Calibri"/>
      </a:defRPr>
    </a:lvl2pPr>
    <a:lvl3pPr indent="457200" defTabSz="457200" latinLnBrk="0">
      <a:defRPr sz="1200">
        <a:latin typeface="+mj-lt"/>
        <a:ea typeface="+mj-ea"/>
        <a:cs typeface="+mj-cs"/>
        <a:sym typeface="Calibri"/>
      </a:defRPr>
    </a:lvl3pPr>
    <a:lvl4pPr indent="685800" defTabSz="457200" latinLnBrk="0">
      <a:defRPr sz="1200">
        <a:latin typeface="+mj-lt"/>
        <a:ea typeface="+mj-ea"/>
        <a:cs typeface="+mj-cs"/>
        <a:sym typeface="Calibri"/>
      </a:defRPr>
    </a:lvl4pPr>
    <a:lvl5pPr indent="914400" defTabSz="457200" latinLnBrk="0">
      <a:defRPr sz="1200">
        <a:latin typeface="+mj-lt"/>
        <a:ea typeface="+mj-ea"/>
        <a:cs typeface="+mj-cs"/>
        <a:sym typeface="Calibri"/>
      </a:defRPr>
    </a:lvl5pPr>
    <a:lvl6pPr indent="1143000" defTabSz="457200" latinLnBrk="0">
      <a:defRPr sz="1200">
        <a:latin typeface="+mj-lt"/>
        <a:ea typeface="+mj-ea"/>
        <a:cs typeface="+mj-cs"/>
        <a:sym typeface="Calibri"/>
      </a:defRPr>
    </a:lvl6pPr>
    <a:lvl7pPr indent="1371600" defTabSz="457200" latinLnBrk="0">
      <a:defRPr sz="1200">
        <a:latin typeface="+mj-lt"/>
        <a:ea typeface="+mj-ea"/>
        <a:cs typeface="+mj-cs"/>
        <a:sym typeface="Calibri"/>
      </a:defRPr>
    </a:lvl7pPr>
    <a:lvl8pPr indent="1600200" defTabSz="457200" latinLnBrk="0">
      <a:defRPr sz="1200">
        <a:latin typeface="+mj-lt"/>
        <a:ea typeface="+mj-ea"/>
        <a:cs typeface="+mj-cs"/>
        <a:sym typeface="Calibri"/>
      </a:defRPr>
    </a:lvl8pPr>
    <a:lvl9pPr indent="1828800" defTabSz="457200" latinLnBrk="0">
      <a:defRPr sz="1200">
        <a:latin typeface="+mj-lt"/>
        <a:ea typeface="+mj-ea"/>
        <a:cs typeface="+mj-cs"/>
        <a:sym typeface="Calibri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Текст заголовка"/>
          <p:cNvSpPr txBox="1">
            <a:spLocks noGrp="1"/>
          </p:cNvSpPr>
          <p:nvPr>
            <p:ph type="title"/>
          </p:nvPr>
        </p:nvSpPr>
        <p:spPr>
          <a:xfrm>
            <a:off x="566976" y="1749794"/>
            <a:ext cx="6425725" cy="3722336"/>
          </a:xfrm>
          <a:prstGeom prst="rect">
            <a:avLst/>
          </a:prstGeom>
        </p:spPr>
        <p:txBody>
          <a:bodyPr anchor="b"/>
          <a:lstStyle>
            <a:lvl1pPr algn="ctr">
              <a:defRPr sz="4900"/>
            </a:lvl1pPr>
          </a:lstStyle>
          <a:p>
            <a:r>
              <a:t>Текст заголовка</a:t>
            </a:r>
          </a:p>
        </p:txBody>
      </p:sp>
      <p:sp>
        <p:nvSpPr>
          <p:cNvPr id="12" name="Уровень текста 1…"/>
          <p:cNvSpPr txBox="1">
            <a:spLocks noGrp="1"/>
          </p:cNvSpPr>
          <p:nvPr>
            <p:ph type="body" sz="quarter" idx="1"/>
          </p:nvPr>
        </p:nvSpPr>
        <p:spPr>
          <a:xfrm>
            <a:off x="944959" y="5615678"/>
            <a:ext cx="5669757" cy="2581380"/>
          </a:xfrm>
          <a:prstGeom prst="rect">
            <a:avLst/>
          </a:prstGeom>
        </p:spPr>
        <p:txBody>
          <a:bodyPr/>
          <a:lstStyle>
            <a:lvl1pPr marL="0" indent="0" algn="ctr">
              <a:buSzTx/>
              <a:buFontTx/>
              <a:buNone/>
              <a:defRPr sz="1900"/>
            </a:lvl1pPr>
            <a:lvl2pPr marL="0" indent="377966" algn="ctr">
              <a:buSzTx/>
              <a:buFontTx/>
              <a:buNone/>
              <a:defRPr sz="1900"/>
            </a:lvl2pPr>
            <a:lvl3pPr marL="0" indent="755933" algn="ctr">
              <a:buSzTx/>
              <a:buFontTx/>
              <a:buNone/>
              <a:defRPr sz="1900"/>
            </a:lvl3pPr>
            <a:lvl4pPr marL="0" indent="1133902" algn="ctr">
              <a:buSzTx/>
              <a:buFontTx/>
              <a:buNone/>
              <a:defRPr sz="1900"/>
            </a:lvl4pPr>
            <a:lvl5pPr marL="0" indent="1511868" algn="ctr">
              <a:buSzTx/>
              <a:buFontTx/>
              <a:buNone/>
              <a:defRPr sz="1900"/>
            </a:lvl5pPr>
          </a:lstStyle>
          <a:p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13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Текст заголовка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Текст заголовка</a:t>
            </a:r>
          </a:p>
        </p:txBody>
      </p:sp>
      <p:sp>
        <p:nvSpPr>
          <p:cNvPr id="21" name="Уровень текста 1…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22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Текст заголовка"/>
          <p:cNvSpPr txBox="1">
            <a:spLocks noGrp="1"/>
          </p:cNvSpPr>
          <p:nvPr>
            <p:ph type="title"/>
          </p:nvPr>
        </p:nvSpPr>
        <p:spPr>
          <a:xfrm>
            <a:off x="515790" y="2665532"/>
            <a:ext cx="6520221" cy="4447497"/>
          </a:xfrm>
          <a:prstGeom prst="rect">
            <a:avLst/>
          </a:prstGeom>
        </p:spPr>
        <p:txBody>
          <a:bodyPr anchor="b"/>
          <a:lstStyle>
            <a:lvl1pPr>
              <a:defRPr sz="4900"/>
            </a:lvl1pPr>
          </a:lstStyle>
          <a:p>
            <a:r>
              <a:t>Текст заголовка</a:t>
            </a:r>
          </a:p>
        </p:txBody>
      </p:sp>
      <p:sp>
        <p:nvSpPr>
          <p:cNvPr id="30" name="Уровень текста 1…"/>
          <p:cNvSpPr txBox="1">
            <a:spLocks noGrp="1"/>
          </p:cNvSpPr>
          <p:nvPr>
            <p:ph type="body" sz="quarter" idx="1"/>
          </p:nvPr>
        </p:nvSpPr>
        <p:spPr>
          <a:xfrm>
            <a:off x="515790" y="7155102"/>
            <a:ext cx="6520221" cy="2338834"/>
          </a:xfrm>
          <a:prstGeom prst="rect">
            <a:avLst/>
          </a:prstGeom>
        </p:spPr>
        <p:txBody>
          <a:bodyPr/>
          <a:lstStyle>
            <a:lvl1pPr marL="0" indent="0">
              <a:buSzTx/>
              <a:buFontTx/>
              <a:buNone/>
              <a:defRPr sz="1900"/>
            </a:lvl1pPr>
            <a:lvl2pPr marL="0" indent="377966">
              <a:buSzTx/>
              <a:buFontTx/>
              <a:buNone/>
              <a:defRPr sz="1900"/>
            </a:lvl2pPr>
            <a:lvl3pPr marL="0" indent="755933">
              <a:buSzTx/>
              <a:buFontTx/>
              <a:buNone/>
              <a:defRPr sz="1900"/>
            </a:lvl3pPr>
            <a:lvl4pPr marL="0" indent="1133902">
              <a:buSzTx/>
              <a:buFontTx/>
              <a:buNone/>
              <a:defRPr sz="1900"/>
            </a:lvl4pPr>
            <a:lvl5pPr marL="0" indent="1511868">
              <a:buSzTx/>
              <a:buFontTx/>
              <a:buNone/>
              <a:defRPr sz="1900"/>
            </a:lvl5pPr>
          </a:lstStyle>
          <a:p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31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Текст заголовка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Текст заголовка</a:t>
            </a:r>
          </a:p>
        </p:txBody>
      </p:sp>
      <p:sp>
        <p:nvSpPr>
          <p:cNvPr id="39" name="Уровень текста 1…"/>
          <p:cNvSpPr txBox="1">
            <a:spLocks noGrp="1"/>
          </p:cNvSpPr>
          <p:nvPr>
            <p:ph type="body" sz="half" idx="1"/>
          </p:nvPr>
        </p:nvSpPr>
        <p:spPr>
          <a:xfrm>
            <a:off x="519728" y="2846199"/>
            <a:ext cx="3212863" cy="6783859"/>
          </a:xfrm>
          <a:prstGeom prst="rect">
            <a:avLst/>
          </a:prstGeom>
        </p:spPr>
        <p:txBody>
          <a:bodyPr/>
          <a:lstStyle/>
          <a:p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40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Текст заголовка"/>
          <p:cNvSpPr txBox="1">
            <a:spLocks noGrp="1"/>
          </p:cNvSpPr>
          <p:nvPr>
            <p:ph type="title"/>
          </p:nvPr>
        </p:nvSpPr>
        <p:spPr>
          <a:xfrm>
            <a:off x="520712" y="569241"/>
            <a:ext cx="6520220" cy="2066591"/>
          </a:xfrm>
          <a:prstGeom prst="rect">
            <a:avLst/>
          </a:prstGeom>
        </p:spPr>
        <p:txBody>
          <a:bodyPr/>
          <a:lstStyle/>
          <a:p>
            <a:r>
              <a:t>Текст заголовка</a:t>
            </a:r>
          </a:p>
        </p:txBody>
      </p:sp>
      <p:sp>
        <p:nvSpPr>
          <p:cNvPr id="48" name="Уровень текста 1…"/>
          <p:cNvSpPr txBox="1">
            <a:spLocks noGrp="1"/>
          </p:cNvSpPr>
          <p:nvPr>
            <p:ph type="body" sz="quarter" idx="1"/>
          </p:nvPr>
        </p:nvSpPr>
        <p:spPr>
          <a:xfrm>
            <a:off x="520712" y="2620979"/>
            <a:ext cx="3198098" cy="1284503"/>
          </a:xfrm>
          <a:prstGeom prst="rect">
            <a:avLst/>
          </a:prstGeom>
        </p:spPr>
        <p:txBody>
          <a:bodyPr anchor="b"/>
          <a:lstStyle>
            <a:lvl1pPr marL="0" indent="0">
              <a:buSzTx/>
              <a:buFontTx/>
              <a:buNone/>
              <a:defRPr sz="1900" b="1"/>
            </a:lvl1pPr>
            <a:lvl2pPr marL="0" indent="377966">
              <a:buSzTx/>
              <a:buFontTx/>
              <a:buNone/>
              <a:defRPr sz="1900" b="1"/>
            </a:lvl2pPr>
            <a:lvl3pPr marL="0" indent="755933">
              <a:buSzTx/>
              <a:buFontTx/>
              <a:buNone/>
              <a:defRPr sz="1900" b="1"/>
            </a:lvl3pPr>
            <a:lvl4pPr marL="0" indent="1133902">
              <a:buSzTx/>
              <a:buFontTx/>
              <a:buNone/>
              <a:defRPr sz="1900" b="1"/>
            </a:lvl4pPr>
            <a:lvl5pPr marL="0" indent="1511868">
              <a:buSzTx/>
              <a:buFontTx/>
              <a:buNone/>
              <a:defRPr sz="1900" b="1"/>
            </a:lvl5pPr>
          </a:lstStyle>
          <a:p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21"/>
          </p:nvPr>
        </p:nvSpPr>
        <p:spPr>
          <a:xfrm>
            <a:off x="3827086" y="2620979"/>
            <a:ext cx="3213848" cy="1284503"/>
          </a:xfrm>
          <a:prstGeom prst="rect">
            <a:avLst/>
          </a:prstGeom>
        </p:spPr>
        <p:txBody>
          <a:bodyPr anchor="b"/>
          <a:lstStyle/>
          <a:p>
            <a:pPr marL="0" indent="0">
              <a:buSzTx/>
              <a:buFontTx/>
              <a:buNone/>
              <a:defRPr sz="1900" b="1"/>
            </a:pPr>
            <a:endParaRPr/>
          </a:p>
        </p:txBody>
      </p:sp>
      <p:sp>
        <p:nvSpPr>
          <p:cNvPr id="50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Текст заголовка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Текст заголовка</a:t>
            </a:r>
          </a:p>
        </p:txBody>
      </p:sp>
      <p:sp>
        <p:nvSpPr>
          <p:cNvPr id="58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Текст заголовка"/>
          <p:cNvSpPr txBox="1">
            <a:spLocks noGrp="1"/>
          </p:cNvSpPr>
          <p:nvPr>
            <p:ph type="title"/>
          </p:nvPr>
        </p:nvSpPr>
        <p:spPr>
          <a:xfrm>
            <a:off x="520712" y="712787"/>
            <a:ext cx="2438193" cy="2494758"/>
          </a:xfrm>
          <a:prstGeom prst="rect">
            <a:avLst/>
          </a:prstGeom>
        </p:spPr>
        <p:txBody>
          <a:bodyPr anchor="b"/>
          <a:lstStyle>
            <a:lvl1pPr>
              <a:defRPr sz="2600"/>
            </a:lvl1pPr>
          </a:lstStyle>
          <a:p>
            <a:r>
              <a:t>Текст заголовка</a:t>
            </a:r>
          </a:p>
        </p:txBody>
      </p:sp>
      <p:sp>
        <p:nvSpPr>
          <p:cNvPr id="73" name="Уровень текста 1…"/>
          <p:cNvSpPr txBox="1">
            <a:spLocks noGrp="1"/>
          </p:cNvSpPr>
          <p:nvPr>
            <p:ph type="body" sz="half" idx="1"/>
          </p:nvPr>
        </p:nvSpPr>
        <p:spPr>
          <a:xfrm>
            <a:off x="3213847" y="1539425"/>
            <a:ext cx="3827086" cy="7598117"/>
          </a:xfrm>
          <a:prstGeom prst="rect">
            <a:avLst/>
          </a:prstGeom>
        </p:spPr>
        <p:txBody>
          <a:bodyPr/>
          <a:lstStyle>
            <a:lvl1pPr marL="188983" indent="-188983">
              <a:defRPr sz="2600"/>
            </a:lvl1pPr>
            <a:lvl2pPr marL="591601" indent="-213634">
              <a:defRPr sz="2600"/>
            </a:lvl2pPr>
            <a:lvl3pPr marL="1014543" indent="-258609">
              <a:defRPr sz="2600"/>
            </a:lvl3pPr>
            <a:lvl4pPr marL="1441000" indent="-307098">
              <a:defRPr sz="2600"/>
            </a:lvl4pPr>
            <a:lvl5pPr marL="1818968" indent="-307099">
              <a:defRPr sz="2600"/>
            </a:lvl5pPr>
          </a:lstStyle>
          <a:p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74" name="Text Placeholder 3"/>
          <p:cNvSpPr>
            <a:spLocks noGrp="1"/>
          </p:cNvSpPr>
          <p:nvPr>
            <p:ph type="body" sz="quarter" idx="21"/>
          </p:nvPr>
        </p:nvSpPr>
        <p:spPr>
          <a:xfrm>
            <a:off x="520711" y="3207543"/>
            <a:ext cx="2438194" cy="5942374"/>
          </a:xfrm>
          <a:prstGeom prst="rect">
            <a:avLst/>
          </a:prstGeom>
        </p:spPr>
        <p:txBody>
          <a:bodyPr/>
          <a:lstStyle/>
          <a:p>
            <a:pPr marL="0" indent="0">
              <a:buSzTx/>
              <a:buFontTx/>
              <a:buNone/>
              <a:defRPr sz="1300"/>
            </a:pPr>
            <a:endParaRPr/>
          </a:p>
        </p:txBody>
      </p:sp>
      <p:sp>
        <p:nvSpPr>
          <p:cNvPr id="75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Текст заголовка"/>
          <p:cNvSpPr txBox="1">
            <a:spLocks noGrp="1"/>
          </p:cNvSpPr>
          <p:nvPr>
            <p:ph type="title"/>
          </p:nvPr>
        </p:nvSpPr>
        <p:spPr>
          <a:xfrm>
            <a:off x="520712" y="712787"/>
            <a:ext cx="2438193" cy="2494758"/>
          </a:xfrm>
          <a:prstGeom prst="rect">
            <a:avLst/>
          </a:prstGeom>
        </p:spPr>
        <p:txBody>
          <a:bodyPr anchor="b"/>
          <a:lstStyle>
            <a:lvl1pPr>
              <a:defRPr sz="2600"/>
            </a:lvl1pPr>
          </a:lstStyle>
          <a:p>
            <a:r>
              <a:t>Текст заголовка</a:t>
            </a:r>
          </a:p>
        </p:txBody>
      </p:sp>
      <p:sp>
        <p:nvSpPr>
          <p:cNvPr id="83" name="Picture Placeholder 2"/>
          <p:cNvSpPr>
            <a:spLocks noGrp="1"/>
          </p:cNvSpPr>
          <p:nvPr>
            <p:ph type="pic" sz="half" idx="21"/>
          </p:nvPr>
        </p:nvSpPr>
        <p:spPr>
          <a:xfrm>
            <a:off x="3213847" y="1539425"/>
            <a:ext cx="3827086" cy="7598117"/>
          </a:xfrm>
          <a:prstGeom prst="rect">
            <a:avLst/>
          </a:prstGeom>
        </p:spPr>
        <p:txBody>
          <a:bodyPr lIns="91439" rIns="91439">
            <a:noAutofit/>
          </a:bodyPr>
          <a:lstStyle/>
          <a:p>
            <a:endParaRPr/>
          </a:p>
        </p:txBody>
      </p:sp>
      <p:sp>
        <p:nvSpPr>
          <p:cNvPr id="84" name="Уровень текста 1…"/>
          <p:cNvSpPr txBox="1">
            <a:spLocks noGrp="1"/>
          </p:cNvSpPr>
          <p:nvPr>
            <p:ph type="body" sz="quarter" idx="1"/>
          </p:nvPr>
        </p:nvSpPr>
        <p:spPr>
          <a:xfrm>
            <a:off x="520712" y="3207543"/>
            <a:ext cx="2438193" cy="5942374"/>
          </a:xfrm>
          <a:prstGeom prst="rect">
            <a:avLst/>
          </a:prstGeom>
        </p:spPr>
        <p:txBody>
          <a:bodyPr/>
          <a:lstStyle>
            <a:lvl1pPr marL="0" indent="0">
              <a:buSzTx/>
              <a:buFontTx/>
              <a:buNone/>
              <a:defRPr sz="1300"/>
            </a:lvl1pPr>
            <a:lvl2pPr marL="0" indent="377966">
              <a:buSzTx/>
              <a:buFontTx/>
              <a:buNone/>
              <a:defRPr sz="1300"/>
            </a:lvl2pPr>
            <a:lvl3pPr marL="0" indent="755933">
              <a:buSzTx/>
              <a:buFontTx/>
              <a:buNone/>
              <a:defRPr sz="1300"/>
            </a:lvl3pPr>
            <a:lvl4pPr marL="0" indent="1133902">
              <a:buSzTx/>
              <a:buFontTx/>
              <a:buNone/>
              <a:defRPr sz="1300"/>
            </a:lvl4pPr>
            <a:lvl5pPr marL="0" indent="1511868">
              <a:buSzTx/>
              <a:buFontTx/>
              <a:buNone/>
              <a:defRPr sz="1300"/>
            </a:lvl5pPr>
          </a:lstStyle>
          <a:p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85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 заголовка"/>
          <p:cNvSpPr txBox="1">
            <a:spLocks noGrp="1"/>
          </p:cNvSpPr>
          <p:nvPr>
            <p:ph type="title"/>
          </p:nvPr>
        </p:nvSpPr>
        <p:spPr>
          <a:xfrm>
            <a:off x="519728" y="569241"/>
            <a:ext cx="6520220" cy="206659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 anchor="ctr">
            <a:normAutofit/>
          </a:bodyPr>
          <a:lstStyle/>
          <a:p>
            <a:r>
              <a:t>Текст заголовка</a:t>
            </a:r>
          </a:p>
        </p:txBody>
      </p:sp>
      <p:sp>
        <p:nvSpPr>
          <p:cNvPr id="3" name="Уровень текста 1…"/>
          <p:cNvSpPr txBox="1">
            <a:spLocks noGrp="1"/>
          </p:cNvSpPr>
          <p:nvPr>
            <p:ph type="body" idx="1"/>
          </p:nvPr>
        </p:nvSpPr>
        <p:spPr>
          <a:xfrm>
            <a:off x="519728" y="2846199"/>
            <a:ext cx="6520220" cy="678385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normAutofit/>
          </a:bodyPr>
          <a:lstStyle/>
          <a:p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4" name="Номер слайда"/>
          <p:cNvSpPr txBox="1">
            <a:spLocks noGrp="1"/>
          </p:cNvSpPr>
          <p:nvPr>
            <p:ph type="sldNum" sz="quarter" idx="2"/>
          </p:nvPr>
        </p:nvSpPr>
        <p:spPr>
          <a:xfrm>
            <a:off x="6819944" y="10091392"/>
            <a:ext cx="220003" cy="205915"/>
          </a:xfrm>
          <a:prstGeom prst="rect">
            <a:avLst/>
          </a:prstGeom>
          <a:ln w="12700">
            <a:miter lim="400000"/>
          </a:ln>
        </p:spPr>
        <p:txBody>
          <a:bodyPr wrap="none" lIns="45719" rIns="45719" anchor="ctr">
            <a:spAutoFit/>
          </a:bodyPr>
          <a:lstStyle>
            <a:lvl1pPr algn="r">
              <a:defRPr sz="900">
                <a:solidFill>
                  <a:srgbClr val="888888"/>
                </a:solidFill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</p:sldLayoutIdLst>
  <p:transition spd="med"/>
  <p:txStyles>
    <p:titleStyle>
      <a:lvl1pPr marL="0" marR="0" indent="0" algn="l" defTabSz="755933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600" b="0" i="0" u="none" strike="noStrike" cap="none" spc="0" baseline="0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1pPr>
      <a:lvl2pPr marL="0" marR="0" indent="0" algn="l" defTabSz="755933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600" b="0" i="0" u="none" strike="noStrike" cap="none" spc="0" baseline="0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2pPr>
      <a:lvl3pPr marL="0" marR="0" indent="0" algn="l" defTabSz="755933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600" b="0" i="0" u="none" strike="noStrike" cap="none" spc="0" baseline="0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3pPr>
      <a:lvl4pPr marL="0" marR="0" indent="0" algn="l" defTabSz="755933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600" b="0" i="0" u="none" strike="noStrike" cap="none" spc="0" baseline="0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4pPr>
      <a:lvl5pPr marL="0" marR="0" indent="0" algn="l" defTabSz="755933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600" b="0" i="0" u="none" strike="noStrike" cap="none" spc="0" baseline="0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5pPr>
      <a:lvl6pPr marL="0" marR="0" indent="0" algn="l" defTabSz="755933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600" b="0" i="0" u="none" strike="noStrike" cap="none" spc="0" baseline="0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6pPr>
      <a:lvl7pPr marL="0" marR="0" indent="0" algn="l" defTabSz="755933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600" b="0" i="0" u="none" strike="noStrike" cap="none" spc="0" baseline="0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7pPr>
      <a:lvl8pPr marL="0" marR="0" indent="0" algn="l" defTabSz="755933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600" b="0" i="0" u="none" strike="noStrike" cap="none" spc="0" baseline="0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8pPr>
      <a:lvl9pPr marL="0" marR="0" indent="0" algn="l" defTabSz="755933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600" b="0" i="0" u="none" strike="noStrike" cap="none" spc="0" baseline="0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9pPr>
    </p:titleStyle>
    <p:bodyStyle>
      <a:lvl1pPr marL="188984" marR="0" indent="-188984" algn="l" defTabSz="755933" rtl="0" latinLnBrk="0">
        <a:lnSpc>
          <a:spcPct val="90000"/>
        </a:lnSpc>
        <a:spcBef>
          <a:spcPts val="800"/>
        </a:spcBef>
        <a:spcAft>
          <a:spcPts val="0"/>
        </a:spcAft>
        <a:buClrTx/>
        <a:buSzPct val="100000"/>
        <a:buFont typeface="Arial"/>
        <a:buChar char="•"/>
        <a:tabLst/>
        <a:defRPr sz="2300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1pPr>
      <a:lvl2pPr marL="606737" marR="0" indent="-228770" algn="l" defTabSz="755933" rtl="0" latinLnBrk="0">
        <a:lnSpc>
          <a:spcPct val="90000"/>
        </a:lnSpc>
        <a:spcBef>
          <a:spcPts val="800"/>
        </a:spcBef>
        <a:spcAft>
          <a:spcPts val="0"/>
        </a:spcAft>
        <a:buClrTx/>
        <a:buSzPct val="100000"/>
        <a:buFont typeface="Arial"/>
        <a:buChar char="•"/>
        <a:tabLst/>
        <a:defRPr sz="2300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2pPr>
      <a:lvl3pPr marL="1027598" marR="0" indent="-271664" algn="l" defTabSz="755933" rtl="0" latinLnBrk="0">
        <a:lnSpc>
          <a:spcPct val="90000"/>
        </a:lnSpc>
        <a:spcBef>
          <a:spcPts val="800"/>
        </a:spcBef>
        <a:spcAft>
          <a:spcPts val="0"/>
        </a:spcAft>
        <a:buClrTx/>
        <a:buSzPct val="100000"/>
        <a:buFont typeface="Arial"/>
        <a:buChar char="•"/>
        <a:tabLst/>
        <a:defRPr sz="2300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3pPr>
      <a:lvl4pPr marL="1444374" marR="0" indent="-310473" algn="l" defTabSz="755933" rtl="0" latinLnBrk="0">
        <a:lnSpc>
          <a:spcPct val="90000"/>
        </a:lnSpc>
        <a:spcBef>
          <a:spcPts val="800"/>
        </a:spcBef>
        <a:spcAft>
          <a:spcPts val="0"/>
        </a:spcAft>
        <a:buClrTx/>
        <a:buSzPct val="100000"/>
        <a:buFont typeface="Arial"/>
        <a:buChar char="•"/>
        <a:tabLst/>
        <a:defRPr sz="2300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4pPr>
      <a:lvl5pPr marL="1822342" marR="0" indent="-310473" algn="l" defTabSz="755933" rtl="0" latinLnBrk="0">
        <a:lnSpc>
          <a:spcPct val="90000"/>
        </a:lnSpc>
        <a:spcBef>
          <a:spcPts val="800"/>
        </a:spcBef>
        <a:spcAft>
          <a:spcPts val="0"/>
        </a:spcAft>
        <a:buClrTx/>
        <a:buSzPct val="100000"/>
        <a:buFont typeface="Arial"/>
        <a:buChar char="•"/>
        <a:tabLst/>
        <a:defRPr sz="2300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5pPr>
      <a:lvl6pPr marL="2200309" marR="0" indent="-310473" algn="l" defTabSz="755933" rtl="0" latinLnBrk="0">
        <a:lnSpc>
          <a:spcPct val="90000"/>
        </a:lnSpc>
        <a:spcBef>
          <a:spcPts val="800"/>
        </a:spcBef>
        <a:spcAft>
          <a:spcPts val="0"/>
        </a:spcAft>
        <a:buClrTx/>
        <a:buSzPct val="100000"/>
        <a:buFont typeface="Arial"/>
        <a:buChar char="•"/>
        <a:tabLst/>
        <a:defRPr sz="2300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6pPr>
      <a:lvl7pPr marL="2578276" marR="0" indent="-310473" algn="l" defTabSz="755933" rtl="0" latinLnBrk="0">
        <a:lnSpc>
          <a:spcPct val="90000"/>
        </a:lnSpc>
        <a:spcBef>
          <a:spcPts val="800"/>
        </a:spcBef>
        <a:spcAft>
          <a:spcPts val="0"/>
        </a:spcAft>
        <a:buClrTx/>
        <a:buSzPct val="100000"/>
        <a:buFont typeface="Arial"/>
        <a:buChar char="•"/>
        <a:tabLst/>
        <a:defRPr sz="2300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7pPr>
      <a:lvl8pPr marL="2956243" marR="0" indent="-310473" algn="l" defTabSz="755933" rtl="0" latinLnBrk="0">
        <a:lnSpc>
          <a:spcPct val="90000"/>
        </a:lnSpc>
        <a:spcBef>
          <a:spcPts val="800"/>
        </a:spcBef>
        <a:spcAft>
          <a:spcPts val="0"/>
        </a:spcAft>
        <a:buClrTx/>
        <a:buSzPct val="100000"/>
        <a:buFont typeface="Arial"/>
        <a:buChar char="•"/>
        <a:tabLst/>
        <a:defRPr sz="2300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8pPr>
      <a:lvl9pPr marL="3334211" marR="0" indent="-310473" algn="l" defTabSz="755933" rtl="0" latinLnBrk="0">
        <a:lnSpc>
          <a:spcPct val="90000"/>
        </a:lnSpc>
        <a:spcBef>
          <a:spcPts val="800"/>
        </a:spcBef>
        <a:spcAft>
          <a:spcPts val="0"/>
        </a:spcAft>
        <a:buClrTx/>
        <a:buSzPct val="100000"/>
        <a:buFont typeface="Arial"/>
        <a:buChar char="•"/>
        <a:tabLst/>
        <a:defRPr sz="2300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9pPr>
    </p:bodyStyle>
    <p:otherStyle>
      <a:lvl1pPr marL="0" marR="0" indent="0" algn="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1pPr>
      <a:lvl2pPr marL="0" marR="0" indent="457200" algn="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2pPr>
      <a:lvl3pPr marL="0" marR="0" indent="914400" algn="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3pPr>
      <a:lvl4pPr marL="0" marR="0" indent="1371600" algn="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4pPr>
      <a:lvl5pPr marL="0" marR="0" indent="1828800" algn="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5pPr>
      <a:lvl6pPr marL="0" marR="0" indent="2286000" algn="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6pPr>
      <a:lvl7pPr marL="0" marR="0" indent="2743200" algn="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7pPr>
      <a:lvl8pPr marL="0" marR="0" indent="3200400" algn="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8pPr>
      <a:lvl9pPr marL="0" marR="0" indent="3657600" algn="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svg"/><Relationship Id="rId3" Type="http://schemas.openxmlformats.org/officeDocument/2006/relationships/image" Target="../media/image2.png"/><Relationship Id="rId7" Type="http://schemas.openxmlformats.org/officeDocument/2006/relationships/image" Target="../media/image4.png"/><Relationship Id="rId12" Type="http://schemas.openxmlformats.org/officeDocument/2006/relationships/image" Target="../media/image11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svg"/><Relationship Id="rId11" Type="http://schemas.openxmlformats.org/officeDocument/2006/relationships/image" Target="../media/image6.png"/><Relationship Id="rId5" Type="http://schemas.openxmlformats.org/officeDocument/2006/relationships/image" Target="../media/image3.png"/><Relationship Id="rId10" Type="http://schemas.openxmlformats.org/officeDocument/2006/relationships/image" Target="../media/image9.svg"/><Relationship Id="rId4" Type="http://schemas.openxmlformats.org/officeDocument/2006/relationships/image" Target="../media/image3.svg"/><Relationship Id="rId9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Овал 47">
            <a:extLst>
              <a:ext uri="{FF2B5EF4-FFF2-40B4-BE49-F238E27FC236}">
                <a16:creationId xmlns:a16="http://schemas.microsoft.com/office/drawing/2014/main" id="{D099C908-FB0B-904D-6220-1B5531821EBB}"/>
              </a:ext>
            </a:extLst>
          </p:cNvPr>
          <p:cNvSpPr/>
          <p:nvPr/>
        </p:nvSpPr>
        <p:spPr>
          <a:xfrm>
            <a:off x="4012820" y="8092693"/>
            <a:ext cx="8087250" cy="8087250"/>
          </a:xfrm>
          <a:prstGeom prst="ellipse">
            <a:avLst/>
          </a:prstGeom>
          <a:solidFill>
            <a:srgbClr val="DDF0E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2" name="Рисунок 51">
            <a:extLst>
              <a:ext uri="{FF2B5EF4-FFF2-40B4-BE49-F238E27FC236}">
                <a16:creationId xmlns:a16="http://schemas.microsoft.com/office/drawing/2014/main" id="{C0714C10-6460-3C12-CEE5-5D3813EA373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71906" y="7387151"/>
            <a:ext cx="3894319" cy="3894319"/>
          </a:xfrm>
          <a:prstGeom prst="rect">
            <a:avLst/>
          </a:prstGeom>
        </p:spPr>
      </p:pic>
      <p:pic>
        <p:nvPicPr>
          <p:cNvPr id="93" name="Рисунок 92">
            <a:extLst>
              <a:ext uri="{FF2B5EF4-FFF2-40B4-BE49-F238E27FC236}">
                <a16:creationId xmlns:a16="http://schemas.microsoft.com/office/drawing/2014/main" id="{3B1960B5-6444-9106-DB4C-A98EE8E424F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=""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33693" y="412322"/>
            <a:ext cx="1393354" cy="251811"/>
          </a:xfrm>
          <a:prstGeom prst="rect">
            <a:avLst/>
          </a:prstGeom>
        </p:spPr>
      </p:pic>
      <p:sp>
        <p:nvSpPr>
          <p:cNvPr id="96" name="TextBox 95">
            <a:extLst>
              <a:ext uri="{FF2B5EF4-FFF2-40B4-BE49-F238E27FC236}">
                <a16:creationId xmlns:a16="http://schemas.microsoft.com/office/drawing/2014/main" id="{4D626883-D75F-D993-AE6C-6E41DC1947DF}"/>
              </a:ext>
            </a:extLst>
          </p:cNvPr>
          <p:cNvSpPr txBox="1"/>
          <p:nvPr/>
        </p:nvSpPr>
        <p:spPr>
          <a:xfrm>
            <a:off x="4903086" y="412322"/>
            <a:ext cx="2221664" cy="276711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r>
              <a:rPr lang="ru-RU" sz="1199" b="1" dirty="0">
                <a:solidFill>
                  <a:srgbClr val="F14F22"/>
                </a:solidFill>
                <a:latin typeface="Helvetica" pitchFamily="2" charset="0"/>
              </a:rPr>
              <a:t>Коммерческое предложение</a:t>
            </a:r>
          </a:p>
        </p:txBody>
      </p:sp>
      <p:cxnSp>
        <p:nvCxnSpPr>
          <p:cNvPr id="98" name="Прямая соединительная линия 97">
            <a:extLst>
              <a:ext uri="{FF2B5EF4-FFF2-40B4-BE49-F238E27FC236}">
                <a16:creationId xmlns:a16="http://schemas.microsoft.com/office/drawing/2014/main" id="{D3C7DC8C-F789-CFD7-C943-83336D8ED3D7}"/>
              </a:ext>
            </a:extLst>
          </p:cNvPr>
          <p:cNvCxnSpPr/>
          <p:nvPr/>
        </p:nvCxnSpPr>
        <p:spPr>
          <a:xfrm>
            <a:off x="4804295" y="412322"/>
            <a:ext cx="0" cy="251811"/>
          </a:xfrm>
          <a:prstGeom prst="line">
            <a:avLst/>
          </a:prstGeom>
          <a:ln w="12700" cap="rnd">
            <a:solidFill>
              <a:srgbClr val="F14F2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9" name="TextBox 98">
            <a:extLst>
              <a:ext uri="{FF2B5EF4-FFF2-40B4-BE49-F238E27FC236}">
                <a16:creationId xmlns:a16="http://schemas.microsoft.com/office/drawing/2014/main" id="{77413F8A-70CB-B4E0-D446-342AE10DFECC}"/>
              </a:ext>
            </a:extLst>
          </p:cNvPr>
          <p:cNvSpPr txBox="1"/>
          <p:nvPr/>
        </p:nvSpPr>
        <p:spPr>
          <a:xfrm>
            <a:off x="433692" y="968501"/>
            <a:ext cx="6689111" cy="584775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>
              <a:defRPr sz="2398" b="1">
                <a:latin typeface="Helvetica" pitchFamily="2" charset="0"/>
              </a:defRPr>
            </a:lvl1pPr>
          </a:lstStyle>
          <a:p>
            <a:r>
              <a:rPr lang="ru-RU" sz="3200" dirty="0" err="1">
                <a:sym typeface="Sofia Pro Regular"/>
              </a:rPr>
              <a:t>Эвотор</a:t>
            </a:r>
            <a:r>
              <a:rPr lang="ru-RU" sz="3200" dirty="0">
                <a:sym typeface="Sofia Pro Regular"/>
              </a:rPr>
              <a:t> 6</a:t>
            </a:r>
          </a:p>
        </p:txBody>
      </p:sp>
      <p:sp>
        <p:nvSpPr>
          <p:cNvPr id="107" name="Скругленный прямоугольник 106">
            <a:extLst>
              <a:ext uri="{FF2B5EF4-FFF2-40B4-BE49-F238E27FC236}">
                <a16:creationId xmlns:a16="http://schemas.microsoft.com/office/drawing/2014/main" id="{8CD353C8-1F31-F876-9917-37FA0B8339D1}"/>
              </a:ext>
            </a:extLst>
          </p:cNvPr>
          <p:cNvSpPr/>
          <p:nvPr/>
        </p:nvSpPr>
        <p:spPr>
          <a:xfrm>
            <a:off x="433693" y="3199142"/>
            <a:ext cx="1586241" cy="1526191"/>
          </a:xfrm>
          <a:prstGeom prst="roundRect">
            <a:avLst>
              <a:gd name="adj" fmla="val 6120"/>
            </a:avLst>
          </a:prstGeom>
          <a:solidFill>
            <a:srgbClr val="F4F7F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798"/>
          </a:p>
        </p:txBody>
      </p:sp>
      <p:sp>
        <p:nvSpPr>
          <p:cNvPr id="110" name="TextBox 109">
            <a:extLst>
              <a:ext uri="{FF2B5EF4-FFF2-40B4-BE49-F238E27FC236}">
                <a16:creationId xmlns:a16="http://schemas.microsoft.com/office/drawing/2014/main" id="{B63DF66C-C633-084E-0688-B07BC37C62F1}"/>
              </a:ext>
            </a:extLst>
          </p:cNvPr>
          <p:cNvSpPr txBox="1"/>
          <p:nvPr/>
        </p:nvSpPr>
        <p:spPr>
          <a:xfrm>
            <a:off x="613688" y="3837329"/>
            <a:ext cx="1213360" cy="769441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r>
              <a:rPr lang="ru-RU" sz="1100" dirty="0">
                <a:latin typeface="Helvetica" pitchFamily="2" charset="0"/>
              </a:rPr>
              <a:t>Личный кабинет: выручка, прибыль, средний чек</a:t>
            </a:r>
          </a:p>
        </p:txBody>
      </p:sp>
      <p:sp>
        <p:nvSpPr>
          <p:cNvPr id="122" name="Скругленный прямоугольник 121">
            <a:extLst>
              <a:ext uri="{FF2B5EF4-FFF2-40B4-BE49-F238E27FC236}">
                <a16:creationId xmlns:a16="http://schemas.microsoft.com/office/drawing/2014/main" id="{E5E7E775-588D-15DF-BF27-3F1D24F4C886}"/>
              </a:ext>
            </a:extLst>
          </p:cNvPr>
          <p:cNvSpPr/>
          <p:nvPr/>
        </p:nvSpPr>
        <p:spPr>
          <a:xfrm>
            <a:off x="433693" y="8285097"/>
            <a:ext cx="2912509" cy="1159709"/>
          </a:xfrm>
          <a:prstGeom prst="roundRect">
            <a:avLst>
              <a:gd name="adj" fmla="val 6120"/>
            </a:avLst>
          </a:prstGeom>
          <a:solidFill>
            <a:srgbClr val="FFF8E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798"/>
          </a:p>
        </p:txBody>
      </p:sp>
      <p:sp>
        <p:nvSpPr>
          <p:cNvPr id="26" name="Shape 337">
            <a:extLst>
              <a:ext uri="{FF2B5EF4-FFF2-40B4-BE49-F238E27FC236}">
                <a16:creationId xmlns:a16="http://schemas.microsoft.com/office/drawing/2014/main" id="{5B3E3D52-3CC3-822C-6BAB-9BF3F32491F6}"/>
              </a:ext>
            </a:extLst>
          </p:cNvPr>
          <p:cNvSpPr/>
          <p:nvPr/>
        </p:nvSpPr>
        <p:spPr>
          <a:xfrm>
            <a:off x="613689" y="8395592"/>
            <a:ext cx="2588497" cy="938719"/>
          </a:xfrm>
          <a:prstGeom prst="rect">
            <a:avLst/>
          </a:prstGeom>
          <a:noFill/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0" rIns="0" rtlCol="0">
            <a:spAutoFit/>
          </a:bodyPr>
          <a:lstStyle/>
          <a:p>
            <a:pPr>
              <a:buClr>
                <a:srgbClr val="F05023"/>
              </a:buClr>
            </a:pPr>
            <a:r>
              <a:rPr lang="ru-RU" sz="1100" dirty="0">
                <a:latin typeface="Helvetica" pitchFamily="2" charset="0"/>
              </a:rPr>
              <a:t>Онлайн-касса «</a:t>
            </a:r>
            <a:r>
              <a:rPr lang="ru-RU" sz="1100" dirty="0" err="1">
                <a:latin typeface="Helvetica" pitchFamily="2" charset="0"/>
              </a:rPr>
              <a:t>Эвотор</a:t>
            </a:r>
            <a:r>
              <a:rPr lang="ru-RU" sz="1100" dirty="0">
                <a:latin typeface="Helvetica" pitchFamily="2" charset="0"/>
              </a:rPr>
              <a:t> 6» — это решение 3 в 1. В небольшом корпусе помещаются сразу 3 устройства: касса, сканер штрихкодов и терминал для приёма безнала.</a:t>
            </a:r>
          </a:p>
        </p:txBody>
      </p:sp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id="{BD3C04C5-CAD7-2AFA-0FC7-373D9F4D3B3D}"/>
              </a:ext>
            </a:extLst>
          </p:cNvPr>
          <p:cNvSpPr/>
          <p:nvPr/>
        </p:nvSpPr>
        <p:spPr>
          <a:xfrm>
            <a:off x="433690" y="1600969"/>
            <a:ext cx="4926627" cy="338554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r>
              <a:rPr lang="ru-RU" sz="1600" b="1" dirty="0">
                <a:latin typeface="Helvetica" pitchFamily="2" charset="0"/>
                <a:sym typeface="Sofia Pro Regular"/>
              </a:rPr>
              <a:t>Идеально для работы с маркировкой</a:t>
            </a:r>
          </a:p>
        </p:txBody>
      </p:sp>
      <p:sp>
        <p:nvSpPr>
          <p:cNvPr id="23" name="Прямоугольник 22">
            <a:extLst>
              <a:ext uri="{FF2B5EF4-FFF2-40B4-BE49-F238E27FC236}">
                <a16:creationId xmlns:a16="http://schemas.microsoft.com/office/drawing/2014/main" id="{F48E98DD-5436-C75E-22FA-3E7D2E524E80}"/>
              </a:ext>
            </a:extLst>
          </p:cNvPr>
          <p:cNvSpPr/>
          <p:nvPr/>
        </p:nvSpPr>
        <p:spPr>
          <a:xfrm>
            <a:off x="433689" y="1955974"/>
            <a:ext cx="6727799" cy="1107996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marL="285750" indent="-285750">
              <a:buClr>
                <a:srgbClr val="F05023"/>
              </a:buClr>
              <a:buFont typeface="Arial" panose="020B0604020202020204" pitchFamily="34" charset="0"/>
              <a:buChar char="•"/>
            </a:pPr>
            <a:r>
              <a:rPr lang="ru-RU" sz="1100" dirty="0">
                <a:latin typeface="Helvetica" pitchFamily="2" charset="0"/>
              </a:rPr>
              <a:t>Поддерживает 4G-интернет, печатает чеки со скоростью 70 мм/с. Есть встроенный профессиональный сканер штрихкодов;</a:t>
            </a:r>
            <a:r>
              <a:rPr lang="en-US" sz="1100" dirty="0">
                <a:latin typeface="Helvetica" pitchFamily="2" charset="0"/>
              </a:rPr>
              <a:t> </a:t>
            </a:r>
            <a:endParaRPr lang="ru-RU" sz="1100" dirty="0">
              <a:latin typeface="Helvetica" pitchFamily="2" charset="0"/>
            </a:endParaRPr>
          </a:p>
          <a:p>
            <a:pPr marL="285750" indent="-285750">
              <a:buClr>
                <a:srgbClr val="F05023"/>
              </a:buClr>
              <a:buFont typeface="Arial" panose="020B0604020202020204" pitchFamily="34" charset="0"/>
              <a:buChar char="•"/>
            </a:pPr>
            <a:r>
              <a:rPr lang="ru-RU" sz="1100" dirty="0">
                <a:latin typeface="Helvetica" pitchFamily="2" charset="0"/>
              </a:rPr>
              <a:t>Поможет принимать оплаты, как удобно вам и клиентам: картой, наличными, со смартфона и по QR-коду;</a:t>
            </a:r>
          </a:p>
          <a:p>
            <a:pPr marL="285750" indent="-285750">
              <a:buClr>
                <a:srgbClr val="F05023"/>
              </a:buClr>
              <a:buFont typeface="Arial" panose="020B0604020202020204" pitchFamily="34" charset="0"/>
              <a:buChar char="•"/>
            </a:pPr>
            <a:r>
              <a:rPr lang="ru-RU" sz="1100" dirty="0">
                <a:latin typeface="Helvetica" pitchFamily="2" charset="0"/>
              </a:rPr>
              <a:t>Весит 450 г, удобно лежит в руке;</a:t>
            </a:r>
          </a:p>
          <a:p>
            <a:pPr marL="285750" indent="-285750">
              <a:buClr>
                <a:srgbClr val="F05023"/>
              </a:buClr>
              <a:buFont typeface="Arial" panose="020B0604020202020204" pitchFamily="34" charset="0"/>
              <a:buChar char="•"/>
            </a:pPr>
            <a:r>
              <a:rPr lang="ru-RU" sz="1100" dirty="0">
                <a:latin typeface="Helvetica" pitchFamily="2" charset="0"/>
              </a:rPr>
              <a:t>Работает без зарядки даже в мороз.</a:t>
            </a:r>
          </a:p>
        </p:txBody>
      </p:sp>
      <p:sp>
        <p:nvSpPr>
          <p:cNvPr id="24" name="Скругленный прямоугольник 23">
            <a:extLst>
              <a:ext uri="{FF2B5EF4-FFF2-40B4-BE49-F238E27FC236}">
                <a16:creationId xmlns:a16="http://schemas.microsoft.com/office/drawing/2014/main" id="{0DFA39C8-F960-7E80-4544-1536298FDEF6}"/>
              </a:ext>
            </a:extLst>
          </p:cNvPr>
          <p:cNvSpPr/>
          <p:nvPr/>
        </p:nvSpPr>
        <p:spPr>
          <a:xfrm>
            <a:off x="2133259" y="3199142"/>
            <a:ext cx="1586241" cy="1526191"/>
          </a:xfrm>
          <a:prstGeom prst="roundRect">
            <a:avLst>
              <a:gd name="adj" fmla="val 6120"/>
            </a:avLst>
          </a:prstGeom>
          <a:solidFill>
            <a:srgbClr val="F4F7F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798"/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53E4BCD0-2D66-C99D-FCC1-2B43F9A092DF}"/>
              </a:ext>
            </a:extLst>
          </p:cNvPr>
          <p:cNvSpPr txBox="1"/>
          <p:nvPr/>
        </p:nvSpPr>
        <p:spPr>
          <a:xfrm>
            <a:off x="2311146" y="3826991"/>
            <a:ext cx="1213360" cy="769441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r>
              <a:rPr lang="ru-RU" sz="1100" dirty="0">
                <a:latin typeface="Helvetica" pitchFamily="2" charset="0"/>
              </a:rPr>
              <a:t>Более 850 приложений для бизнеса на </a:t>
            </a:r>
            <a:r>
              <a:rPr lang="en" sz="1100" dirty="0" err="1">
                <a:latin typeface="Helvetica" pitchFamily="2" charset="0"/>
              </a:rPr>
              <a:t>market.evotor.ru</a:t>
            </a:r>
            <a:endParaRPr lang="en" sz="1100" dirty="0">
              <a:latin typeface="Helvetica" pitchFamily="2" charset="0"/>
            </a:endParaRPr>
          </a:p>
        </p:txBody>
      </p:sp>
      <p:sp>
        <p:nvSpPr>
          <p:cNvPr id="32" name="Скругленный прямоугольник 31">
            <a:extLst>
              <a:ext uri="{FF2B5EF4-FFF2-40B4-BE49-F238E27FC236}">
                <a16:creationId xmlns:a16="http://schemas.microsoft.com/office/drawing/2014/main" id="{315BC1A7-F10C-B94B-9D65-CE2AB339FEF4}"/>
              </a:ext>
            </a:extLst>
          </p:cNvPr>
          <p:cNvSpPr/>
          <p:nvPr/>
        </p:nvSpPr>
        <p:spPr>
          <a:xfrm>
            <a:off x="3832825" y="3187922"/>
            <a:ext cx="1586241" cy="1526191"/>
          </a:xfrm>
          <a:prstGeom prst="roundRect">
            <a:avLst>
              <a:gd name="adj" fmla="val 6120"/>
            </a:avLst>
          </a:prstGeom>
          <a:solidFill>
            <a:srgbClr val="F4F7F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798"/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BC99C0F7-80DC-DB2F-BE54-650C1D4EDE7D}"/>
              </a:ext>
            </a:extLst>
          </p:cNvPr>
          <p:cNvSpPr txBox="1"/>
          <p:nvPr/>
        </p:nvSpPr>
        <p:spPr>
          <a:xfrm>
            <a:off x="4012820" y="3826109"/>
            <a:ext cx="1213360" cy="769441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r>
              <a:rPr lang="ru-RU" sz="1100" dirty="0">
                <a:latin typeface="Helvetica" pitchFamily="2" charset="0"/>
              </a:rPr>
              <a:t>Подключение эквайринга </a:t>
            </a:r>
            <a:r>
              <a:rPr lang="ru-RU" sz="1100" dirty="0" err="1">
                <a:latin typeface="Helvetica" pitchFamily="2" charset="0"/>
              </a:rPr>
              <a:t>Эвотор</a:t>
            </a:r>
            <a:r>
              <a:rPr lang="ru-RU" sz="1100" dirty="0">
                <a:latin typeface="Helvetica" pitchFamily="2" charset="0"/>
              </a:rPr>
              <a:t>.</a:t>
            </a:r>
            <a:r>
              <a:rPr lang="en" sz="1100" dirty="0">
                <a:latin typeface="Helvetica" pitchFamily="2" charset="0"/>
              </a:rPr>
              <a:t>PAY </a:t>
            </a:r>
            <a:r>
              <a:rPr lang="ru-RU" sz="1100" dirty="0">
                <a:latin typeface="Helvetica" pitchFamily="2" charset="0"/>
              </a:rPr>
              <a:t>без визита в банк</a:t>
            </a:r>
          </a:p>
        </p:txBody>
      </p:sp>
      <p:sp>
        <p:nvSpPr>
          <p:cNvPr id="35" name="Скругленный прямоугольник 34">
            <a:extLst>
              <a:ext uri="{FF2B5EF4-FFF2-40B4-BE49-F238E27FC236}">
                <a16:creationId xmlns:a16="http://schemas.microsoft.com/office/drawing/2014/main" id="{5EF8103E-4ADD-1839-19E9-AD6B96032191}"/>
              </a:ext>
            </a:extLst>
          </p:cNvPr>
          <p:cNvSpPr/>
          <p:nvPr/>
        </p:nvSpPr>
        <p:spPr>
          <a:xfrm>
            <a:off x="5532391" y="3187922"/>
            <a:ext cx="1586241" cy="1526191"/>
          </a:xfrm>
          <a:prstGeom prst="roundRect">
            <a:avLst>
              <a:gd name="adj" fmla="val 6120"/>
            </a:avLst>
          </a:prstGeom>
          <a:solidFill>
            <a:srgbClr val="F4F7F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798"/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5CD33CC2-3D81-B7EA-ADFA-D54AAAA24E8B}"/>
              </a:ext>
            </a:extLst>
          </p:cNvPr>
          <p:cNvSpPr txBox="1"/>
          <p:nvPr/>
        </p:nvSpPr>
        <p:spPr>
          <a:xfrm>
            <a:off x="5710278" y="3815771"/>
            <a:ext cx="1213360" cy="600164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>
              <a:defRPr sz="1100">
                <a:latin typeface="Helvetica" pitchFamily="2" charset="0"/>
              </a:defRPr>
            </a:lvl1pPr>
          </a:lstStyle>
          <a:p>
            <a:r>
              <a:rPr lang="ru-RU" dirty="0"/>
              <a:t>Работает </a:t>
            </a:r>
          </a:p>
          <a:p>
            <a:r>
              <a:rPr lang="ru-RU" dirty="0"/>
              <a:t>с маркировкой </a:t>
            </a:r>
          </a:p>
          <a:p>
            <a:r>
              <a:rPr lang="ru-RU"/>
              <a:t>и ЕГАИС</a:t>
            </a:r>
            <a:endParaRPr lang="ru-RU" dirty="0"/>
          </a:p>
        </p:txBody>
      </p:sp>
      <p:pic>
        <p:nvPicPr>
          <p:cNvPr id="39" name="Рисунок 38">
            <a:extLst>
              <a:ext uri="{FF2B5EF4-FFF2-40B4-BE49-F238E27FC236}">
                <a16:creationId xmlns:a16="http://schemas.microsoft.com/office/drawing/2014/main" id="{25A5178A-4727-A983-0BB0-3F3773E5E046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686514" y="3320713"/>
            <a:ext cx="468000" cy="468000"/>
          </a:xfrm>
          <a:prstGeom prst="rect">
            <a:avLst/>
          </a:prstGeom>
        </p:spPr>
      </p:pic>
      <p:pic>
        <p:nvPicPr>
          <p:cNvPr id="41" name="Рисунок 40">
            <a:extLst>
              <a:ext uri="{FF2B5EF4-FFF2-40B4-BE49-F238E27FC236}">
                <a16:creationId xmlns:a16="http://schemas.microsoft.com/office/drawing/2014/main" id="{D607E35E-9992-5C2D-6097-2CDDDBA23732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2268012" y="3320713"/>
            <a:ext cx="468000" cy="468000"/>
          </a:xfrm>
          <a:prstGeom prst="rect">
            <a:avLst/>
          </a:prstGeom>
        </p:spPr>
      </p:pic>
      <p:pic>
        <p:nvPicPr>
          <p:cNvPr id="43" name="Рисунок 42">
            <a:extLst>
              <a:ext uri="{FF2B5EF4-FFF2-40B4-BE49-F238E27FC236}">
                <a16:creationId xmlns:a16="http://schemas.microsoft.com/office/drawing/2014/main" id="{521D5976-2477-E942-E8AF-9C8EC82F11C6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556460" y="3320713"/>
            <a:ext cx="468000" cy="468000"/>
          </a:xfrm>
          <a:prstGeom prst="rect">
            <a:avLst/>
          </a:prstGeom>
        </p:spPr>
      </p:pic>
      <p:pic>
        <p:nvPicPr>
          <p:cNvPr id="45" name="Рисунок 44">
            <a:extLst>
              <a:ext uri="{FF2B5EF4-FFF2-40B4-BE49-F238E27FC236}">
                <a16:creationId xmlns:a16="http://schemas.microsoft.com/office/drawing/2014/main" id="{2683595A-6065-FED5-3952-BA58FC644AF0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3944788" y="3320713"/>
            <a:ext cx="468000" cy="468000"/>
          </a:xfrm>
          <a:prstGeom prst="rect">
            <a:avLst/>
          </a:prstGeom>
        </p:spPr>
      </p:pic>
      <p:sp>
        <p:nvSpPr>
          <p:cNvPr id="46" name="TextBox 45">
            <a:extLst>
              <a:ext uri="{FF2B5EF4-FFF2-40B4-BE49-F238E27FC236}">
                <a16:creationId xmlns:a16="http://schemas.microsoft.com/office/drawing/2014/main" id="{CB31C631-06BC-6914-D1A0-E0B3AA040CB5}"/>
              </a:ext>
            </a:extLst>
          </p:cNvPr>
          <p:cNvSpPr txBox="1"/>
          <p:nvPr/>
        </p:nvSpPr>
        <p:spPr>
          <a:xfrm>
            <a:off x="450639" y="9746107"/>
            <a:ext cx="1835361" cy="246221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>
            <a:defPPr>
              <a:defRPr lang="en-US"/>
            </a:defPPr>
            <a:lvl1pPr>
              <a:defRPr sz="1200">
                <a:latin typeface="Helvetica" pitchFamily="2" charset="0"/>
              </a:defRPr>
            </a:lvl1pPr>
          </a:lstStyle>
          <a:p>
            <a:endParaRPr lang="ru-RU" sz="1000" b="1" dirty="0"/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9C16D817-E5A9-5670-BAE6-4F19F23ECFF2}"/>
              </a:ext>
            </a:extLst>
          </p:cNvPr>
          <p:cNvSpPr txBox="1"/>
          <p:nvPr/>
        </p:nvSpPr>
        <p:spPr>
          <a:xfrm>
            <a:off x="2286000" y="9746107"/>
            <a:ext cx="1835361" cy="553998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>
            <a:defPPr>
              <a:defRPr lang="en-US"/>
            </a:defPPr>
            <a:lvl1pPr>
              <a:defRPr sz="1200">
                <a:latin typeface="Helvetica" pitchFamily="2" charset="0"/>
              </a:defRPr>
            </a:lvl1pPr>
          </a:lstStyle>
          <a:p>
            <a:r>
              <a:rPr lang="ru-RU" sz="1000" dirty="0"/>
              <a:t>Телефон для связи: </a:t>
            </a:r>
            <a:br>
              <a:rPr lang="ru-RU" sz="1000" dirty="0"/>
            </a:br>
            <a:r>
              <a:rPr lang="ru-RU" sz="1000" b="1" dirty="0"/>
              <a:t>+7 </a:t>
            </a:r>
            <a:r>
              <a:rPr lang="ru-RU" sz="1000" b="1" dirty="0" smtClean="0"/>
              <a:t>(</a:t>
            </a:r>
            <a:r>
              <a:rPr lang="ru-RU" sz="1000" b="1" dirty="0" smtClean="0"/>
              <a:t>920</a:t>
            </a:r>
            <a:r>
              <a:rPr lang="ru-RU" sz="1000" b="1" dirty="0" smtClean="0"/>
              <a:t>) 518-13-67 </a:t>
            </a:r>
            <a:r>
              <a:rPr lang="ru-RU" sz="1000" dirty="0"/>
              <a:t/>
            </a:r>
            <a:br>
              <a:rPr lang="ru-RU" sz="1000" dirty="0"/>
            </a:br>
            <a:r>
              <a:rPr lang="en" sz="1000" dirty="0"/>
              <a:t>e-mail: </a:t>
            </a:r>
            <a:r>
              <a:rPr lang="en-US" sz="1000" b="1" dirty="0" smtClean="0"/>
              <a:t>info@ns48.ru</a:t>
            </a:r>
            <a:endParaRPr lang="ru-RU" sz="1000" b="1" dirty="0"/>
          </a:p>
        </p:txBody>
      </p:sp>
      <p:graphicFrame>
        <p:nvGraphicFramePr>
          <p:cNvPr id="50" name="Таблица 49">
            <a:extLst>
              <a:ext uri="{FF2B5EF4-FFF2-40B4-BE49-F238E27FC236}">
                <a16:creationId xmlns:a16="http://schemas.microsoft.com/office/drawing/2014/main" id="{45617C7E-B16E-407D-7F6D-6B91BC49E0D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00568241"/>
              </p:ext>
            </p:extLst>
          </p:nvPr>
        </p:nvGraphicFramePr>
        <p:xfrm>
          <a:off x="450639" y="4967036"/>
          <a:ext cx="6655222" cy="2955696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815443">
                  <a:extLst>
                    <a:ext uri="{9D8B030D-6E8A-4147-A177-3AD203B41FA5}">
                      <a16:colId xmlns:a16="http://schemas.microsoft.com/office/drawing/2014/main" val="3940468102"/>
                    </a:ext>
                  </a:extLst>
                </a:gridCol>
                <a:gridCol w="4839779">
                  <a:extLst>
                    <a:ext uri="{9D8B030D-6E8A-4147-A177-3AD203B41FA5}">
                      <a16:colId xmlns:a16="http://schemas.microsoft.com/office/drawing/2014/main" val="3718583485"/>
                    </a:ext>
                  </a:extLst>
                </a:gridCol>
              </a:tblGrid>
              <a:tr h="138903">
                <a:tc>
                  <a:txBody>
                    <a:bodyPr/>
                    <a:lstStyle/>
                    <a:p>
                      <a:pPr algn="l"/>
                      <a:r>
                        <a:rPr lang="ru-RU" sz="1000" b="0" i="0" u="none" strike="noStrike" cap="none" spc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FillTx/>
                          <a:latin typeface="+mn-lt"/>
                          <a:ea typeface="Verdana" panose="020B0604030504040204" pitchFamily="34" charset="0"/>
                          <a:cs typeface="Verdana" panose="020B0604030504040204" pitchFamily="34" charset="0"/>
                          <a:sym typeface="Helvetica Light"/>
                        </a:rPr>
                        <a:t>Модель смарт-терминала</a:t>
                      </a:r>
                      <a:endParaRPr lang="ru-RU" sz="1000" b="0" i="0" dirty="0">
                        <a:solidFill>
                          <a:schemeClr val="bg1"/>
                        </a:solidFill>
                        <a:latin typeface="+mn-lt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91345" marR="91345" marT="45672" marB="45672" anchor="ctr">
                    <a:lnL w="12700" cmpd="sng">
                      <a:noFill/>
                    </a:lnL>
                    <a:lnR w="12700" cap="flat" cmpd="sng" algn="ctr">
                      <a:solidFill>
                        <a:srgbClr val="F0502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rgbClr val="F0502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0502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8255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0" i="0" u="none" strike="noStrike" cap="none" spc="0" baseline="0" dirty="0" err="1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FillTx/>
                          <a:latin typeface="+mn-lt"/>
                          <a:ea typeface="Verdana" panose="020B0604030504040204" pitchFamily="34" charset="0"/>
                          <a:cs typeface="Verdana" panose="020B0604030504040204" pitchFamily="34" charset="0"/>
                          <a:sym typeface="Helvetica Light"/>
                        </a:rPr>
                        <a:t>Эвотор</a:t>
                      </a:r>
                      <a:r>
                        <a:rPr lang="ru-RU" sz="1000" b="0" i="0" u="none" strike="noStrike" cap="none" spc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FillTx/>
                          <a:latin typeface="+mn-lt"/>
                          <a:ea typeface="Verdana" panose="020B0604030504040204" pitchFamily="34" charset="0"/>
                          <a:cs typeface="Verdana" panose="020B0604030504040204" pitchFamily="34" charset="0"/>
                          <a:sym typeface="Helvetica Light"/>
                        </a:rPr>
                        <a:t> 6 с</a:t>
                      </a:r>
                      <a:r>
                        <a:rPr lang="ru-RU" sz="1000" b="0" i="0" dirty="0">
                          <a:solidFill>
                            <a:schemeClr val="bg1"/>
                          </a:solidFill>
                          <a:latin typeface="+mn-lt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о встроенным эквайрингом </a:t>
                      </a:r>
                    </a:p>
                  </a:txBody>
                  <a:tcPr marL="28545" marR="28545" marT="19030" marB="19030" anchor="ctr">
                    <a:lnL w="12700" cap="flat" cmpd="sng" algn="ctr">
                      <a:solidFill>
                        <a:srgbClr val="F0502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rgbClr val="F0502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0502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24610144"/>
                  </a:ext>
                </a:extLst>
              </a:tr>
              <a:tr h="573148">
                <a:tc>
                  <a:txBody>
                    <a:bodyPr/>
                    <a:lstStyle/>
                    <a:p>
                      <a:pPr algn="l"/>
                      <a:r>
                        <a:rPr lang="ru-RU" sz="1000" b="0" i="0" u="none" strike="noStrike" cap="none" spc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uFillTx/>
                          <a:latin typeface="+mn-lt"/>
                          <a:ea typeface="Verdana" panose="020B0604030504040204" pitchFamily="34" charset="0"/>
                          <a:cs typeface="Verdana" panose="020B0604030504040204" pitchFamily="34" charset="0"/>
                          <a:sym typeface="Helvetica Light"/>
                        </a:rPr>
                        <a:t>Кому подойдет</a:t>
                      </a:r>
                      <a:endParaRPr lang="ru-RU" sz="1000" b="0" i="0" dirty="0">
                        <a:latin typeface="+mn-lt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91345" marR="91345" marT="45672" marB="45672" anchor="ctr">
                    <a:lnL w="12700" cmpd="sng">
                      <a:noFill/>
                    </a:lnL>
                    <a:lnR w="12700" cap="flat" cmpd="sng" algn="ctr">
                      <a:solidFill>
                        <a:srgbClr val="F0502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0502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0502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171450" indent="-171450" algn="l">
                        <a:lnSpc>
                          <a:spcPct val="100000"/>
                        </a:lnSpc>
                        <a:spcBef>
                          <a:spcPts val="0"/>
                        </a:spcBef>
                        <a:buClr>
                          <a:srgbClr val="F05023"/>
                        </a:buClr>
                        <a:buSzPct val="100000"/>
                        <a:buFont typeface="Arial" panose="020B0604020202020204" pitchFamily="34" charset="0"/>
                        <a:buChar char="•"/>
                        <a:defRPr sz="3200">
                          <a:uFill>
                            <a:solidFill>
                              <a:srgbClr val="000000"/>
                            </a:solidFill>
                          </a:uFill>
                          <a:latin typeface="+mn-lt"/>
                          <a:ea typeface="+mn-ea"/>
                          <a:cs typeface="+mn-cs"/>
                          <a:sym typeface="Arial"/>
                        </a:defRPr>
                      </a:pPr>
                      <a:r>
                        <a:rPr lang="ru-RU" sz="1000" b="0" i="0" dirty="0">
                          <a:latin typeface="+mn-lt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точкам на улице;</a:t>
                      </a:r>
                    </a:p>
                    <a:p>
                      <a:pPr marL="171450" indent="-171450" algn="l">
                        <a:lnSpc>
                          <a:spcPct val="100000"/>
                        </a:lnSpc>
                        <a:spcBef>
                          <a:spcPts val="0"/>
                        </a:spcBef>
                        <a:buClr>
                          <a:srgbClr val="F05023"/>
                        </a:buClr>
                        <a:buSzPct val="100000"/>
                        <a:buFont typeface="Arial" panose="020B0604020202020204" pitchFamily="34" charset="0"/>
                        <a:buChar char="•"/>
                        <a:defRPr sz="3200">
                          <a:uFill>
                            <a:solidFill>
                              <a:srgbClr val="000000"/>
                            </a:solidFill>
                          </a:uFill>
                          <a:latin typeface="+mn-lt"/>
                          <a:ea typeface="+mn-ea"/>
                          <a:cs typeface="+mn-cs"/>
                          <a:sym typeface="Arial"/>
                        </a:defRPr>
                      </a:pPr>
                      <a:r>
                        <a:rPr lang="ru-RU" sz="1000" b="0" i="0" dirty="0">
                          <a:latin typeface="+mn-lt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пассажирским перевозкам;</a:t>
                      </a:r>
                    </a:p>
                    <a:p>
                      <a:pPr marL="171450" indent="-171450" algn="l">
                        <a:lnSpc>
                          <a:spcPct val="100000"/>
                        </a:lnSpc>
                        <a:spcBef>
                          <a:spcPts val="0"/>
                        </a:spcBef>
                        <a:buClr>
                          <a:srgbClr val="F05023"/>
                        </a:buClr>
                        <a:buSzPct val="100000"/>
                        <a:buFont typeface="Arial" panose="020B0604020202020204" pitchFamily="34" charset="0"/>
                        <a:buChar char="•"/>
                        <a:defRPr sz="3200">
                          <a:uFill>
                            <a:solidFill>
                              <a:srgbClr val="000000"/>
                            </a:solidFill>
                          </a:uFill>
                          <a:latin typeface="+mn-lt"/>
                          <a:ea typeface="+mn-ea"/>
                          <a:cs typeface="+mn-cs"/>
                          <a:sym typeface="Arial"/>
                        </a:defRPr>
                      </a:pPr>
                      <a:r>
                        <a:rPr lang="ru-RU" sz="1000" b="0" i="0" dirty="0">
                          <a:latin typeface="+mn-lt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небольшим точкам: кофе с собой, торговым точкам без прилавков на рынке;</a:t>
                      </a:r>
                    </a:p>
                    <a:p>
                      <a:pPr marL="171450" indent="-171450" algn="l">
                        <a:lnSpc>
                          <a:spcPct val="100000"/>
                        </a:lnSpc>
                        <a:spcBef>
                          <a:spcPts val="0"/>
                        </a:spcBef>
                        <a:buClr>
                          <a:srgbClr val="F05023"/>
                        </a:buClr>
                        <a:buSzPct val="100000"/>
                        <a:buFont typeface="Arial" panose="020B0604020202020204" pitchFamily="34" charset="0"/>
                        <a:buChar char="•"/>
                        <a:defRPr sz="3200">
                          <a:uFill>
                            <a:solidFill>
                              <a:srgbClr val="000000"/>
                            </a:solidFill>
                          </a:uFill>
                          <a:latin typeface="+mn-lt"/>
                          <a:ea typeface="+mn-ea"/>
                          <a:cs typeface="+mn-cs"/>
                          <a:sym typeface="Arial"/>
                        </a:defRPr>
                      </a:pPr>
                      <a:r>
                        <a:rPr lang="ru-RU" sz="1000" b="0" i="0" dirty="0">
                          <a:latin typeface="+mn-lt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большим магазинам с высокой проходимостью, когда нужен дополнительный пункт оплаты в зале.</a:t>
                      </a:r>
                    </a:p>
                  </a:txBody>
                  <a:tcPr marL="91345" marR="91345" marT="45672" marB="45672" anchor="ctr">
                    <a:lnL w="12700" cap="flat" cmpd="sng" algn="ctr">
                      <a:solidFill>
                        <a:srgbClr val="F0502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rgbClr val="F0502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0502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811543574"/>
                  </a:ext>
                </a:extLst>
              </a:tr>
              <a:tr h="141726">
                <a:tc>
                  <a:txBody>
                    <a:bodyPr/>
                    <a:lstStyle/>
                    <a:p>
                      <a:pPr algn="l"/>
                      <a:r>
                        <a:rPr lang="ru-RU" sz="1000" b="0" i="0" dirty="0">
                          <a:latin typeface="+mn-lt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Встроенный эквайринг</a:t>
                      </a:r>
                    </a:p>
                  </a:txBody>
                  <a:tcPr marL="91345" marR="91345" marT="45672" marB="45672" anchor="ctr">
                    <a:lnL w="12700" cmpd="sng">
                      <a:noFill/>
                    </a:lnL>
                    <a:lnR w="12700" cap="flat" cmpd="sng" algn="ctr">
                      <a:solidFill>
                        <a:srgbClr val="F0502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0502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0502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ctr" defTabSz="825500" rtl="0" latinLnBrk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sz="1000" b="0" i="0" u="none" strike="noStrike" cap="none" spc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FillTx/>
                          <a:latin typeface="+mn-lt"/>
                          <a:ea typeface="Verdana" panose="020B0604030504040204" pitchFamily="34" charset="0"/>
                          <a:cs typeface="Verdana" panose="020B0604030504040204" pitchFamily="34" charset="0"/>
                          <a:sym typeface="Helvetica Light"/>
                        </a:rPr>
                        <a:t>Да</a:t>
                      </a:r>
                    </a:p>
                  </a:txBody>
                  <a:tcPr marL="91345" marR="91345" marT="45672" marB="45672" anchor="ctr">
                    <a:lnL w="12700" cap="flat" cmpd="sng" algn="ctr">
                      <a:solidFill>
                        <a:srgbClr val="F0502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rgbClr val="F0502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0502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155097608"/>
                  </a:ext>
                </a:extLst>
              </a:tr>
              <a:tr h="141726">
                <a:tc>
                  <a:txBody>
                    <a:bodyPr/>
                    <a:lstStyle/>
                    <a:p>
                      <a:pPr marL="0" marR="0" lvl="0" indent="0" algn="l" defTabSz="8255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0" i="0" u="none" strike="noStrike" cap="none" spc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FillTx/>
                          <a:latin typeface="+mn-lt"/>
                          <a:ea typeface="Verdana" panose="020B0604030504040204" pitchFamily="34" charset="0"/>
                          <a:cs typeface="Verdana" panose="020B0604030504040204" pitchFamily="34" charset="0"/>
                          <a:sym typeface="Helvetica Light"/>
                        </a:rPr>
                        <a:t>Дисплей, дюймы</a:t>
                      </a:r>
                      <a:endParaRPr lang="ru-RU" sz="1000" b="0" i="0" dirty="0">
                        <a:latin typeface="+mn-lt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91345" marR="91345" marT="45672" marB="45672" anchor="ctr">
                    <a:lnL w="12700" cmpd="sng">
                      <a:noFill/>
                    </a:lnL>
                    <a:lnR w="12700" cap="flat" cmpd="sng" algn="ctr">
                      <a:solidFill>
                        <a:srgbClr val="F0502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0502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0502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8255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0" i="0" u="none" strike="noStrike" cap="none" spc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FillTx/>
                          <a:latin typeface="+mn-lt"/>
                          <a:ea typeface="Verdana" panose="020B0604030504040204" pitchFamily="34" charset="0"/>
                          <a:cs typeface="Verdana" panose="020B0604030504040204" pitchFamily="34" charset="0"/>
                          <a:sym typeface="Helvetica Light"/>
                        </a:rPr>
                        <a:t>6,5</a:t>
                      </a:r>
                      <a:r>
                        <a:rPr lang="en-US" sz="1000" b="0" i="0" u="none" strike="noStrike" cap="none" spc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FillTx/>
                          <a:latin typeface="+mn-lt"/>
                          <a:ea typeface="Verdana" panose="020B0604030504040204" pitchFamily="34" charset="0"/>
                          <a:cs typeface="Verdana" panose="020B0604030504040204" pitchFamily="34" charset="0"/>
                          <a:sym typeface="Helvetica Light"/>
                        </a:rPr>
                        <a:t>”</a:t>
                      </a:r>
                      <a:endParaRPr lang="ru-RU" sz="1000" b="0" i="0" u="none" strike="noStrike" cap="none" spc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FillTx/>
                        <a:latin typeface="+mn-lt"/>
                        <a:ea typeface="Verdana" panose="020B0604030504040204" pitchFamily="34" charset="0"/>
                        <a:cs typeface="Verdana" panose="020B0604030504040204" pitchFamily="34" charset="0"/>
                        <a:sym typeface="Helvetica Light"/>
                      </a:endParaRPr>
                    </a:p>
                  </a:txBody>
                  <a:tcPr marL="91345" marR="91345" marT="45672" marB="45672" anchor="ctr">
                    <a:lnL w="12700" cap="flat" cmpd="sng" algn="ctr">
                      <a:solidFill>
                        <a:srgbClr val="F0502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rgbClr val="F0502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0502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326063464"/>
                  </a:ext>
                </a:extLst>
              </a:tr>
              <a:tr h="138903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b="0" i="0" u="none" strike="noStrike" cap="none" spc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FillTx/>
                          <a:latin typeface="+mn-lt"/>
                          <a:ea typeface="Verdana" panose="020B0604030504040204" pitchFamily="34" charset="0"/>
                          <a:cs typeface="Verdana" panose="020B0604030504040204" pitchFamily="34" charset="0"/>
                          <a:sym typeface="Helvetica Light"/>
                        </a:rPr>
                        <a:t>  Интерфейсы</a:t>
                      </a:r>
                    </a:p>
                  </a:txBody>
                  <a:tcPr marL="28545" marR="28545" marT="19030" marB="19030" anchor="ctr">
                    <a:lnL w="12700" cmpd="sng">
                      <a:noFill/>
                    </a:lnL>
                    <a:lnR w="12700" cap="flat" cmpd="sng" algn="ctr">
                      <a:solidFill>
                        <a:srgbClr val="F0502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0502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0502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0" i="0" dirty="0">
                          <a:latin typeface="+mn-lt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1 </a:t>
                      </a:r>
                      <a:r>
                        <a:rPr lang="ru-RU" sz="1000" b="0" i="0" dirty="0" err="1">
                          <a:latin typeface="+mn-lt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type</a:t>
                      </a:r>
                      <a:r>
                        <a:rPr lang="ru-RU" sz="1000" b="0" i="0" dirty="0">
                          <a:latin typeface="+mn-lt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-C (для зарядки/передачи данных)</a:t>
                      </a:r>
                    </a:p>
                  </a:txBody>
                  <a:tcPr marL="91345" marR="91345" marT="45672" marB="45672" anchor="ctr">
                    <a:lnL w="12700" cap="flat" cmpd="sng" algn="ctr">
                      <a:solidFill>
                        <a:srgbClr val="F0502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rgbClr val="F0502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0502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000140370"/>
                  </a:ext>
                </a:extLst>
              </a:tr>
              <a:tr h="138903">
                <a:tc>
                  <a:txBody>
                    <a:bodyPr/>
                    <a:lstStyle/>
                    <a:p>
                      <a:pPr algn="l"/>
                      <a:r>
                        <a:rPr lang="ru-RU" sz="1000" b="0" i="0" u="none" strike="noStrike" cap="none" spc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FillTx/>
                          <a:latin typeface="+mn-lt"/>
                          <a:ea typeface="Verdana" panose="020B0604030504040204" pitchFamily="34" charset="0"/>
                          <a:cs typeface="Verdana" panose="020B0604030504040204" pitchFamily="34" charset="0"/>
                          <a:sym typeface="Helvetica Light"/>
                        </a:rPr>
                        <a:t>Сканер</a:t>
                      </a:r>
                      <a:endParaRPr lang="ru-RU" sz="1000" b="0" i="0" dirty="0">
                        <a:latin typeface="+mn-lt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91345" marR="91345" marT="45672" marB="45672" anchor="ctr">
                    <a:lnL w="12700" cmpd="sng">
                      <a:noFill/>
                    </a:lnL>
                    <a:lnR w="12700" cap="flat" cmpd="sng" algn="ctr">
                      <a:solidFill>
                        <a:srgbClr val="F0502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0502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0502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0" i="0" u="none" strike="noStrike" cap="none" spc="0" baseline="0" dirty="0">
                          <a:solidFill>
                            <a:schemeClr val="tx1"/>
                          </a:solidFill>
                          <a:effectLst/>
                          <a:uFillTx/>
                          <a:latin typeface="+mn-lt"/>
                          <a:ea typeface="+mn-ea"/>
                          <a:cs typeface="+mn-cs"/>
                          <a:sym typeface="Helvetica Neue"/>
                        </a:rPr>
                        <a:t>Профессиональный сканер 1</a:t>
                      </a:r>
                      <a:r>
                        <a:rPr lang="en-US" sz="1000" b="0" i="0" u="none" strike="noStrike" cap="none" spc="0" baseline="0" dirty="0">
                          <a:solidFill>
                            <a:schemeClr val="tx1"/>
                          </a:solidFill>
                          <a:effectLst/>
                          <a:uFillTx/>
                          <a:latin typeface="+mn-lt"/>
                          <a:ea typeface="+mn-ea"/>
                          <a:cs typeface="+mn-cs"/>
                          <a:sym typeface="Helvetica Neue"/>
                        </a:rPr>
                        <a:t>D/2D </a:t>
                      </a:r>
                      <a:r>
                        <a:rPr lang="ru-RU" sz="1000" b="0" i="0" u="none" strike="noStrike" cap="none" spc="0" baseline="0" dirty="0">
                          <a:solidFill>
                            <a:schemeClr val="tx1"/>
                          </a:solidFill>
                          <a:effectLst/>
                          <a:uFillTx/>
                          <a:latin typeface="+mn-lt"/>
                          <a:ea typeface="+mn-ea"/>
                          <a:cs typeface="+mn-cs"/>
                          <a:sym typeface="Helvetica Neue"/>
                        </a:rPr>
                        <a:t>кодов</a:t>
                      </a:r>
                      <a:endParaRPr lang="ru-RU" sz="1000" b="0" i="0" dirty="0">
                        <a:latin typeface="+mn-lt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91345" marR="91345" marT="45672" marB="45672" anchor="ctr">
                    <a:lnL w="12700" cap="flat" cmpd="sng" algn="ctr">
                      <a:solidFill>
                        <a:srgbClr val="F0502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rgbClr val="F0502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0502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100191954"/>
                  </a:ext>
                </a:extLst>
              </a:tr>
              <a:tr h="138903">
                <a:tc>
                  <a:txBody>
                    <a:bodyPr/>
                    <a:lstStyle/>
                    <a:p>
                      <a:pPr algn="l"/>
                      <a:r>
                        <a:rPr lang="ru-RU" sz="1000" b="0" i="0" u="none" strike="noStrike" cap="none" spc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FillTx/>
                          <a:latin typeface="+mn-lt"/>
                          <a:ea typeface="Verdana" panose="020B0604030504040204" pitchFamily="34" charset="0"/>
                          <a:cs typeface="Verdana" panose="020B0604030504040204" pitchFamily="34" charset="0"/>
                          <a:sym typeface="Helvetica Light"/>
                        </a:rPr>
                        <a:t>Время автономной работы</a:t>
                      </a:r>
                      <a:endParaRPr lang="ru-RU" sz="1000" b="0" i="0" dirty="0">
                        <a:latin typeface="+mn-lt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91345" marR="91345" marT="45672" marB="45672" anchor="ctr">
                    <a:lnL w="12700" cmpd="sng">
                      <a:noFill/>
                    </a:lnL>
                    <a:lnR w="12700" cap="flat" cmpd="sng" algn="ctr">
                      <a:solidFill>
                        <a:srgbClr val="F0502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0502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0502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8255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0" i="0" dirty="0">
                          <a:latin typeface="+mn-lt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До 12 часов</a:t>
                      </a:r>
                    </a:p>
                  </a:txBody>
                  <a:tcPr marL="91345" marR="91345" marT="45672" marB="45672" anchor="ctr">
                    <a:lnL w="12700" cap="flat" cmpd="sng" algn="ctr">
                      <a:solidFill>
                        <a:srgbClr val="F0502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rgbClr val="F0502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0502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4016465221"/>
                  </a:ext>
                </a:extLst>
              </a:tr>
              <a:tr h="138903">
                <a:tc>
                  <a:txBody>
                    <a:bodyPr/>
                    <a:lstStyle/>
                    <a:p>
                      <a:pPr algn="l"/>
                      <a:r>
                        <a:rPr lang="ru-RU" sz="1000" b="0" i="0" dirty="0">
                          <a:latin typeface="+mn-lt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Вес</a:t>
                      </a:r>
                    </a:p>
                  </a:txBody>
                  <a:tcPr marL="91345" marR="91345" marT="45672" marB="45672" anchor="ctr">
                    <a:lnL w="12700" cmpd="sng">
                      <a:noFill/>
                    </a:lnL>
                    <a:lnR w="12700" cap="flat" cmpd="sng" algn="ctr">
                      <a:solidFill>
                        <a:srgbClr val="F0502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0502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0502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8255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0" i="0" u="none" strike="noStrike" cap="none" spc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FillTx/>
                          <a:latin typeface="+mn-lt"/>
                          <a:ea typeface="Verdana" panose="020B0604030504040204" pitchFamily="34" charset="0"/>
                          <a:cs typeface="Verdana" panose="020B0604030504040204" pitchFamily="34" charset="0"/>
                          <a:sym typeface="Helvetica Light"/>
                        </a:rPr>
                        <a:t>450 </a:t>
                      </a:r>
                      <a:r>
                        <a:rPr lang="ru-RU" sz="1000" b="0" i="0" dirty="0" err="1">
                          <a:latin typeface="+mn-lt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гр</a:t>
                      </a:r>
                      <a:endParaRPr lang="ru-RU" sz="1000" b="0" i="0" dirty="0">
                        <a:latin typeface="+mn-lt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91345" marR="91345" marT="45672" marB="45672" anchor="ctr">
                    <a:lnL w="12700" cap="flat" cmpd="sng" algn="ctr">
                      <a:solidFill>
                        <a:srgbClr val="F0502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rgbClr val="F0502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0502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422211015"/>
                  </a:ext>
                </a:extLst>
              </a:tr>
              <a:tr h="138903">
                <a:tc>
                  <a:txBody>
                    <a:bodyPr/>
                    <a:lstStyle/>
                    <a:p>
                      <a:pPr algn="l"/>
                      <a:r>
                        <a:rPr lang="ru-RU" sz="1000" b="0" i="0" u="none" strike="noStrike" cap="none" spc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FillTx/>
                          <a:latin typeface="+mn-lt"/>
                          <a:ea typeface="Verdana" panose="020B0604030504040204" pitchFamily="34" charset="0"/>
                          <a:cs typeface="Verdana" panose="020B0604030504040204" pitchFamily="34" charset="0"/>
                          <a:sym typeface="Helvetica Light"/>
                        </a:rPr>
                        <a:t>Цена без ФН</a:t>
                      </a:r>
                      <a:endParaRPr lang="ru-RU" sz="1000" b="0" i="0" dirty="0">
                        <a:latin typeface="+mn-lt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91345" marR="91345" marT="45672" marB="45672" anchor="ctr">
                    <a:lnL w="12700" cmpd="sng">
                      <a:noFill/>
                    </a:lnL>
                    <a:lnR w="12700" cap="flat" cmpd="sng" algn="ctr">
                      <a:solidFill>
                        <a:srgbClr val="F0502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0502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000" b="0" i="0" dirty="0">
                        <a:solidFill>
                          <a:srgbClr val="F05023"/>
                        </a:solidFill>
                        <a:latin typeface="+mn-lt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91345" marR="91345" marT="45672" marB="45672" anchor="ctr">
                    <a:lnL w="12700" cap="flat" cmpd="sng" algn="ctr">
                      <a:solidFill>
                        <a:srgbClr val="F0502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rgbClr val="F0502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89337867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37057239"/>
      </p:ext>
    </p:extLst>
  </p:cSld>
  <p:clrMapOvr>
    <a:masterClrMapping/>
  </p:clrMapOvr>
  <p:transition spd="med"/>
</p:sld>
</file>

<file path=ppt/theme/theme1.xml><?xml version="1.0" encoding="utf-8"?>
<a:theme xmlns:a="http://schemas.openxmlformats.org/drawingml/2006/main" name="Тема Office">
  <a:themeElements>
    <a:clrScheme name="Тема Offic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000FF"/>
      </a:hlink>
      <a:folHlink>
        <a:srgbClr val="FF00FF"/>
      </a:folHlink>
    </a:clrScheme>
    <a:fontScheme name="Тема Office">
      <a:majorFont>
        <a:latin typeface="Calibri"/>
        <a:ea typeface="Calibri"/>
        <a:cs typeface="Calibri"/>
      </a:majorFont>
      <a:minorFont>
        <a:latin typeface="Helvetica"/>
        <a:ea typeface="Helvetica"/>
        <a:cs typeface="Helvetica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ctr">
        <a:spAutoFit/>
      </a:bodyPr>
      <a:lstStyle>
        <a:defPPr marL="0" marR="0" indent="0" algn="l" defTabSz="457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457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Тема Office">
  <a:themeElements>
    <a:clrScheme name="Тема Offic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000FF"/>
      </a:hlink>
      <a:folHlink>
        <a:srgbClr val="FF00FF"/>
      </a:folHlink>
    </a:clrScheme>
    <a:fontScheme name="Тема Office">
      <a:majorFont>
        <a:latin typeface="Calibri"/>
        <a:ea typeface="Calibri"/>
        <a:cs typeface="Calibri"/>
      </a:majorFont>
      <a:minorFont>
        <a:latin typeface="Helvetica"/>
        <a:ea typeface="Helvetica"/>
        <a:cs typeface="Helvetica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ctr">
        <a:spAutoFit/>
      </a:bodyPr>
      <a:lstStyle>
        <a:defPPr marL="0" marR="0" indent="0" algn="l" defTabSz="457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457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181</TotalTime>
  <Words>203</Words>
  <Application>Microsoft Office PowerPoint</Application>
  <PresentationFormat>Произвольный</PresentationFormat>
  <Paragraphs>35</Paragraphs>
  <Slides>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10" baseType="lpstr">
      <vt:lpstr>Arial</vt:lpstr>
      <vt:lpstr>Calibri</vt:lpstr>
      <vt:lpstr>Calibri Light</vt:lpstr>
      <vt:lpstr>Helvetica</vt:lpstr>
      <vt:lpstr>Helvetica Light</vt:lpstr>
      <vt:lpstr>Helvetica Neue</vt:lpstr>
      <vt:lpstr>Sofia Pro Regular</vt:lpstr>
      <vt:lpstr>Verdana</vt:lpstr>
      <vt:lpstr>Тема Office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vlad</cp:lastModifiedBy>
  <cp:revision>18</cp:revision>
  <dcterms:modified xsi:type="dcterms:W3CDTF">2024-06-03T07:56:46Z</dcterms:modified>
</cp:coreProperties>
</file>